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9D9F2-0990-4A82-AB31-D6C30C0AED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9BC98-3A9B-4D98-BAE4-5E05498022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1H NMR spectra at 400 MHz of native (A) and desulfated (B) galactan from R. maritima (fraction P3). The spectra were recorded at 60°C for samples in D2O solution. The residual water signal has been suppressed by presaturation. Chemical shifts are relative to external trimethylsilylpropionic acid at 0 ppm. The anomeric protons assigned by 1H/13C HMQC (see Figure 4A) are labeled in the native sample (A). The signal designated A1 refer to this produced by α(1→4) units, whereas those produced by β(1→3) residues are labeled B1 and C1. B2 and C4 are signals of protons bearing sulfation sites assigned to β-H2 and β-H4, respectively. The presence of a less intense C4 signal in the desulfated galactan (B) indicates that some 4-sulfate ester resists to the desulfation reaction. The integrals listed under the anomeric signals are normalized to the sum of all the anomeric protons.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Glycobiology vol. 15 no. 1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413C7-64CE-42A4-AF27-130E1E0118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h1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11–20,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https://doi.org/10.1093/glycob/cwh138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 baseline="30000"/>
              <a:t>1</a:t>
            </a:r>
            <a:r>
              <a:rPr lang="en-US" altLang="en-US" b="0"/>
              <a:t>H NMR spectra at 400 MHz of native (A) and desulfated (B) galactan from R. maritima (fraction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1H NMR spectra at 400 MHz of native (A) and desulfated (B) galactan from R. maritima (fraction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2024-04-26T23:12:35Z</dcterms:modified>
</cp:coreProperties>
</file>