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2BB068-7FB7-4A8F-8DD4-1BC5859394D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045360-EC74-4A8C-90BE-88F7230F527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B4ED71-8E06-44DA-A110-46CE40CE084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2024-04-26T22:51:19Z</dcterms:modified>
</cp:coreProperties>
</file>