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92EA26-9B94-4F94-ADB3-671CE05E3E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B3A9E7-31C4-410C-BFBF-50ABB0C043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design (adaptive dose-escalation) and patient 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89C49-B474-46B3-BCB5-9E2304DDEC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curve depicting the primary endpoint, i.e. the composite of major and clinically relevant minor bleeding. Compared with placebo, primary outcomes differed significantly (P&lt; 0.001) for the 110 and 150 mg dabigatran doses using Cox proportional hazards regression models. Number of subjects at risk are given below the x-axis.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89C49-B474-46B3-BCB5-9E2304DDEC0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D-dimer concentration over time. Compared with placebo, median D-dimer concentrations were significantly (P&lt; 0.001) lower after 1 and 4 weeks in all four dabigatran dose groups using Cochran–Armitage linear trend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89C49-B474-46B3-BCB5-9E2304DDEC0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1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r1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r1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22, November 2011, Pages 2781–2789,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Study design (adaptive dose-escalation) and patient 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800" y="1371600"/>
            <a:ext cx="47262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22, November 2011, Pages 2781–2789,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Kaplan–Meier curve depicting the primary endpoint, i.e. the composite of major and clinically relevant minor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22, November 2011, Pages 2781–2789,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Median D-dimer concentration over time. Compared with placebo, median D-dimer concentrations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29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Study design (adaptive dose-escalation) and patient flow.
</vt:lpstr>
      <vt:lpstr>Figure 2 Kaplan–Meier curve depicting the primary endpoint, i.e. the composite of major and clinically relevant minor ...</vt:lpstr>
      <vt:lpstr>Figure 3 Median D-dimer concentration over time. Compared with placebo, median D-dimer concentrations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2024-04-26T13:08:46Z</dcterms:modified>
</cp:coreProperties>
</file>