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10CB2-F083-4409-A12E-F04C48AFE5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4A83E-B3B9-4476-80F3-FA1024CE54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64182-431B-4366-87A2-CD6258878B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2024-04-26T08:02:47Z</dcterms:modified>
</cp:coreProperties>
</file>