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700EA6-C5FB-4FA8-B449-E67F6CF126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0D2621-C5B3-49A3-A21E-D2906688B4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Simbionix Angiomentor (A) hardware and interface device which are used for full-procedural simulation of a wide range of cardiovascular procedures including (B) trancatheter aortic valve implantation (i) real-patient and (ii) simulation images and (C) intracranial aneurysm coil embolization simulation.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D6E65C-A499-4B37-9A64-598A9390F8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1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17, September 2012, Pages 2127–2134,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The Simbionix Angiomentor (A) hardware and interface device which are used for full-procedural simulation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The Simbionix Angiomentor (A) hardware and interface device which are used for full-procedural simulation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2024-04-26T13:30:57Z</dcterms:modified>
</cp:coreProperties>
</file>