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B7F8B8-87A9-4F7E-B397-6EE1F7DB1B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727F86-D35E-4F67-8252-17EA63BE2A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Pioglitazone has direct effects in cells associated with the vasculature. EC = endothelial cell; VSMC = vascular smooth muscle cell. Adapted from Duan et al.92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10490D-2069-4199-83A9-5E9E8295BB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p1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103, Issue 4, April 2010, Pages 213–228,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https://doi.org/10.1093/qjmed/hcp168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Pioglitazone has direct effects in cells associated with the vasculature. EC = endothelial cell; VSMC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Pioglitazone has direct effects in cells associated with the vasculature. EC = endothelial cell; VSMC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2024-04-26T10:14:51Z</dcterms:modified>
</cp:coreProperties>
</file>