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D0E7A-4E70-407E-BD99-5AB6AF473A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25FAE1-D859-4014-B70D-6DCAA984EC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Neighbour-joining and bootstrapping analysis of concatenated sequence alignment consisting of the 16S rDNA, agrD, hsp60, pta and tuf gene sequences of all MRSP isolates included in the study. The total length of the sequence alignment was 1844 characters. Only bootstrap values larger than 75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01CB-37D9-4E6F-86DF-70FB66037D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PFGE of eight MRSP isolates belonging to ST106. Lanes: M, lambda ladder; 1–8, MRSP ST106.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01CB-37D9-4E6F-86DF-70FB66037D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biofilm production of MRSP isolates. Results are given as the mean OD595 and SEM based on three independent experiments. Left: all isolates belonging to ST71 and all isolates belonging to ST106. Middle: all isolates belonging to ST71 and all other MRSP isolates included in the study (striped column). Right: all isolates belonging to ST106 and all other MRSP isolates included in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D01CB-37D9-4E6F-86DF-70FB66037D9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r5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r5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r57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4, April 2012, Pages 841–848, </a:t>
            </a:r>
            <a:r>
              <a:rPr lang="en-US" altLang="en-US" sz="1000">
                <a:solidFill>
                  <a:srgbClr val="333333"/>
                </a:solidFill>
                <a:hlinkClick r:id="rId3"/>
              </a:rPr>
              <a:t>https://doi.org/10.1093/jac/dkr576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Neighbour-joining and bootstrapping analysis of concatenated sequence alignment consisting of the 16S rDNA,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8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4, April 2012, Pages 841–848, </a:t>
            </a:r>
            <a:r>
              <a:rPr lang="en-US" altLang="en-US" sz="1000">
                <a:solidFill>
                  <a:srgbClr val="333333"/>
                </a:solidFill>
                <a:hlinkClick r:id="rId3"/>
              </a:rPr>
              <a:t>https://doi.org/10.1093/jac/dkr576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PFGE of eight MRSP isolates belonging to ST106. Lanes: M, lambda ladder; 1–8, MRSP ST106.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59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4, April 2012, Pages 841–848, </a:t>
            </a:r>
            <a:r>
              <a:rPr lang="en-US" altLang="en-US" sz="1000">
                <a:solidFill>
                  <a:srgbClr val="333333"/>
                </a:solidFill>
                <a:hlinkClick r:id="rId3"/>
              </a:rPr>
              <a:t>https://doi.org/10.1093/jac/dkr576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biofilm production of MRSP isolates. Results are given as the mean OD</a:t>
            </a:r>
            <a:r>
              <a:rPr lang="en-US" altLang="en-US" b="0" baseline="-25000"/>
              <a:t>595</a:t>
            </a:r>
            <a:r>
              <a:rPr lang="en-US" altLang="en-US" b="0"/>
              <a:t> and SEM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Neighbour-joining and bootstrapping analysis of concatenated sequence alignment consisting of the 16S rDNA, ...</vt:lpstr>
      <vt:lpstr>Figure 1. PFGE of eight MRSP isolates belonging to ST106. Lanes: M, lambda ladder; 1–8, MRSP ST106.
</vt:lpstr>
      <vt:lpstr>Figure 3. Average biofilm production of MRSP isolates. Results are given as the mean OD595 and SEM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2024-04-26T18:48:40Z</dcterms:modified>
</cp:coreProperties>
</file>