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7EC19D-2F2A-4597-A79F-3349679D0B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62507-A479-4881-BAB3-D97D99F733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CB62D-3614-471C-A123-08C5CD1ADB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2024-04-26T08:51:21Z</dcterms:modified>
</cp:coreProperties>
</file>