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F6E6D-2005-4CDC-A8E0-BD0ECF1D9E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41965-3C7B-44C9-B96E-7CC996B933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coronata: Single follicle of gonad showing production of oocytes and spermatozoa.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257C3-F0BC-45FF-89E4-FA7689A287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23. </a:t>
            </a:r>
            <a:r>
              <a:rPr lang="en-US" altLang="en-US" b="0"/>
              <a:t>Grippina coronata: Single follicle of gonad showing production of oocytes and spermatozoa. Abbreviations: see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23. Grippina coronata: Single follicle of gonad showing production of oocytes and spermatozoa. Abbreviations: see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2024-04-27T02:55:58Z</dcterms:modified>
</cp:coreProperties>
</file>