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7968B7-6BE4-4E77-9AE4-A5611EB832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4DDF5A-7C8F-44EC-86D1-5383301861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Top: layer 4 cell activity as a function of time in case 1 of Figure 7 for three different input levels. Bottom: layer 2/3 cell activity.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DE84D3-0ABF-4EE2-B499-B1DEC87062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1.1.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11, Issue 1, January 2001, Pages 37–58,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https://doi.org/10.1093/cercor/11.1.37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11. </a:t>
            </a:r>
            <a:r>
              <a:rPr lang="en-US" altLang="en-US" b="0"/>
              <a:t>Top: layer 4 cell activity as a function of time in case 1 of Figure 7 for three different input levels.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11. Top: layer 4 cell activity as a function of time in case 1 of Figure 7 for three different input levels.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2024-04-26T23:26:42Z</dcterms:modified>
</cp:coreProperties>
</file>