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360C3-7DFC-43C7-8A43-C103965F0E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F0D88-78EB-42F9-BEFF-1C553A3AAD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Log hazard ratios for the eGFR Model. Progression of CKD from stage III to stage IV in this model was associated with low eGFR (P &lt; .001), male gender (P = .0051), and younger age (P &lt; .001). (* indicates P &lt; .05, ** indicates P &lt; .01, *** indicates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American Medical Informatics Association.This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3F6A1-2F8C-4426-A2DD-7D7A046605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Log hazard ratios for the Recent Laboratory Tests Model. Progression of CKD from stage III to stage IV in this model was associated with elevated levels of BUN (P &lt; .001), creatinine (P &lt; .001), triglycerides (P = .0061), and urine protein (quantitative, P = .019; qualitative, P &lt; .001) as well as decreased levels of hematocrit (P = .0043), hemoglobin (P = .0034), calcium (P = .033), and serum protein (P = .0017). (* indicates P &lt; .05, ** indicates P &lt; .01, *** indicates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American Medical Informatics Association.This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3F6A1-2F8C-4426-A2DD-7D7A0466054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mia/ocv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mia/ocv0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22, Issue 4, July 2015, Pages 872–880, </a:t>
            </a:r>
            <a:r>
              <a:rPr lang="en-US" altLang="en-US" sz="1000">
                <a:solidFill>
                  <a:srgbClr val="333333"/>
                </a:solidFill>
                <a:hlinkClick r:id="rId3"/>
              </a:rPr>
              <a:t>https://doi.org/10.1093/jamia/ocv024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Log hazard ratios for the eGFR Model. Progression of CKD from stage III to stage IV in this model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83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22, Issue 4, July 2015, Pages 872–880, </a:t>
            </a:r>
            <a:r>
              <a:rPr lang="en-US" altLang="en-US" sz="1000">
                <a:solidFill>
                  <a:srgbClr val="333333"/>
                </a:solidFill>
                <a:hlinkClick r:id="rId3"/>
              </a:rPr>
              <a:t>https://doi.org/10.1093/jamia/ocv024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Log hazard ratios for the Recent Laboratory Tests Model. Progression of CKD from stage III to stage IV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93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Log hazard ratios for the eGFR Model. Progression of CKD from stage III to stage IV in this model was ...</vt:lpstr>
      <vt:lpstr>Figure 2. Log hazard ratios for the Recent Laboratory Tests Model. Progression of CKD from stage III to stage IV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2024-04-27T05:09:11Z</dcterms:modified>
</cp:coreProperties>
</file>