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38B3D-99B0-4E31-B809-CFB6889B2E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31D64-0FE4-4E19-9DD9-29D46CD40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33F4D-A6B5-4435-9A06-C2371F515E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2024-04-26T20:28:56Z</dcterms:modified>
</cp:coreProperties>
</file>