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83D428-A45A-4CED-AFC2-2FF40823ED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5384E3-2845-4834-B259-8E8A411089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Dietary folate intake and risk of selected cancers. Black squares indicate the odds ratio (OR) and the horizontal lines represent 95% confidence interval (CI) for an increment of dietary folate intake of 100 μg/day.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735E7-6B93-4D87-A7F6-8A0F6A083D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2737–2742,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Dietary folate intake and risk of selected cancers. Black squares indicate the odds ratio (OR)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Dietary folate intake and risk of selected cancers. Black squares indicate the odds ratio (OR)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2024-04-26T02:28:53Z</dcterms:modified>
</cp:coreProperties>
</file>