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F62A1-651E-4AAD-B637-EE064CE008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4097DB-D825-49BF-AE07-7C72EFA43D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ancient Canaan showing the route taken by the Israelites, starting at Gilgal, according to Joshua 10:9–10.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F7BBD-D498-4661-8D79-3A468A9A1D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strogeo/atx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58, Issue 5, October 2017, Pages 5.39–5.42,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https://doi.org/10.1093/astrogeo/atx178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Map of ancient Canaan showing the route taken by the Israelites, starting at Gilgal, according to Joshua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Map of ancient Canaan showing the route taken by the Israelites, starting at Gilgal, according to Joshua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2024-04-26T05:23:44Z</dcterms:modified>
</cp:coreProperties>
</file>