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D74B7-5FBD-4462-B590-A97DD55F7A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8515D-6463-420C-862E-BC30A9D989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BEB13-58FB-4AE5-9472-60739F44D5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2024-04-26T15:25:13Z</dcterms:modified>
</cp:coreProperties>
</file>