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C7E82-C00B-43F9-AC8B-EE2A85E92F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2891C-3B20-4063-BC81-D60A7096D9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Sensory fMRI experiment. (A) T-maps for the effect of adding gratings to the display in the central letter detection task (contrast 8). Threshold: Single-subject, FWE-corrected P &lt; 0.05. The color-scale indicates the number of subjects for which the t-map survived the threshold. The black borders outline the visuotopic cortical partitioning scheme available in Caret (PALS atlas, Caret 5.612 [Van Essen 2005]). The white border reflects the area significant in a random effects analysis across 6 subjects (voxel-level uncorrected P &lt; 0.001, cluster-level corrected P &lt; 0.05). (B) Time-activity curves averaged over all 6 subjects and voxels in the subject-specific VOIs, using the data from the sensory fMRI experiment. (C and D) Time-activity curves averaged over all subjects and voxels in the subject-specific VOIs, using the data from the main fMRI experiment (C: Peripheral orientation discrimination task; D: Central letter detection task). Error bars indicate 1 standard error of the mean across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5698F7-834C-49E3-ABA8-FC1B68B0A1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12, December 2013, Pages 2840–2854,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Sensory fMRI experiment. (A) T-maps for the effect of adding gratings to the display in the central letter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Sensory fMRI experiment. (A) T-maps for the effect of adding gratings to the display in the central letter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2024-04-26T05:11:21Z</dcterms:modified>
</cp:coreProperties>
</file>