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513F54-BA54-4533-B0A2-510AE3B7B9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E65D54-6EC5-4344-BF32-CAB70D9F1D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sub-chronic ghrelin treatment and GHS-R1A antagonist treatment on locomotor activity in mice. (A) Sub-chronic GHR-R1A antagonist, JMV2959 (JMV), treatment (6 mg/kg iIP) has no effect on locomotor activity compared with vehicle treatment. (B) Sub-chronic ghrelin (Ghr) treatment (0.33 mg/kg IP) causes a locomotor sensitization compared with vehicle treatment. Data are presented as mean ± SEM (*P 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Medical Council on Alcohol and Oxford University Press.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56BBA3-04C6-425E-B375-ACA99A951D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sub-chronic GHS-R1A antagonist treatment on acute alcohol- and amphetamine-induced locomotor stimulation in mice. (A) Sub-chronic GHR-R1A antagonist, JMV2959 (JMV), treatment (6 mg/kg IP) attenuates the ability of acute alcohol administration (Alc, 1.75 g/kg IP) to cause a locomotor stimulation in mice. (B) Sub-chronic GHR-R1A antagonist, JMV2959 (JMV), treatment (6 mg/kg IP) attenuates the ability of acute amphetamine administration (Amph, 2 mg/kg IP) to cause a locomotor stimulation in mice. Data are presented as mean ± SEM (*P 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Medical Council on Alcohol and Oxford University Press.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56BBA3-04C6-425E-B375-ACA99A951D3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v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lcalc/agv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51, Issue 2, 1 March 2016, Pages 121–127,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https://doi.org/10.1093/alcalc/agv100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Effects of sub-chronic ghrelin treatment and GHS-R1A antagonist treatment on locomotor activity in mice.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699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51, Issue 2, 1 March 2016, Pages 121–127,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https://doi.org/10.1093/alcalc/agv100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Effects of sub-chronic GHS-R1A antagonist treatment on acute alcohol- and amphetamine-induced locomotor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057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 1. Effects of sub-chronic ghrelin treatment and GHS-R1A antagonist treatment on locomotor activity in mice. (A) ...</vt:lpstr>
      <vt:lpstr>Fig. 2. Effects of sub-chronic GHS-R1A antagonist treatment on acute alcohol- and amphetamine-induced locomotor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2024-04-26T07:12:52Z</dcterms:modified>
</cp:coreProperties>
</file>