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34515E-4B6D-480C-8A3E-2791EC59A2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51E1DE-CD3F-4415-A0B0-4896F9E935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Effects of MMS treatment on S.solfataricus . ( A ) S.solfataricus P2 cultures were grown at 80°C until the exponential phase; at the time indicated by the arrow, cultures were split and MMS was added to each aliquot at the indicated concentrations; one aliquot was mock-treated. Absorbance at 600 nm was measured at indicated time points. Values from five independent experiments are reported. ( B ) Coomassie-stained SDS–PAGE of total proteins (60 µg/lane) extracted 2 h after treatment with indicated MMS concentrations. Lane 1, molecular weight marker (kDa).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EB4B0B-75B1-4D8C-8C14-6700CA77FB7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MMS treatment induces reverse gyrase loss. ( A ) Western blot of soluble and insoluble protein extracts (200 µg/lane) prepared from cultures treated with MMS at the indicated concentrations. Extracts were prepared 2 h after MMS or mock treatment. The same filter was stripped and probed with antibodies against the indicated proteins. ( B and C ) Reverse gyrase level in soluble extracts (200 µg/lane) prepared from controls and cultures treated with the indicated MMS concentrations (mM) at the indicated time points. The same filters were stripped and probed with the anti β-prefoldin antibody.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EB4B0B-75B1-4D8C-8C14-6700CA77FB7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Reverse gyrase activity in cell extracts after MMS treatment. ( A ) 2D gel showing the migration of the substrate, pGEM7 plasmid DNA; arrows indicate the position of the nicked and negatively supercoiled (−SC) plasmid forms. ( B ) Positive supercoiling activity in soluble cell extracts prepared from cultures treated with MMS at the indicated concentrations. Extracts were prepared 2 h after MMS or mock treatment. Each sample contained 5 µg of protein (final concentration 0.25 mg/ml). Negative and positive topoisomers migrate at the left and right part of the arc, respectively. Representative gel out of three independent assays is shown. ( C ) Quantification of reverse gyrase activity; the mean specific linking difference (mean σ) was calculated as described in Materials and Methods. Values are the mean of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EB4B0B-75B1-4D8C-8C14-6700CA77FB7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 A ) Chromatin proteins are not depleted after MMS treatment. Western blot of total, soluble and insoluble protein extracts (200 µg/lane) prepared from cultures treated with MMS at the indicated concentrations. Extracts were prepared 2 h after MMS or mock treatment. The same filter was stripped and probed with antibodies against the indicated proteins. ( B ) S.solfataricus P2 cultures were grown at 80°C until the exponential phase; at the time indicated by the arrow, cultures were split and 10 mM HU was added to one aliquot; absorbance at 600 nm was measured at indicated time points. ( C ) Western blot of total (T), soluble (S) and insoluble (I) protein extracts (200 µg/lane) prepared from cultures treated with 10 mM HU. Extracts were prepared 2 h after HU or mock treatment. The same filter was stripped and probed with antibodies against the indicated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EB4B0B-75B1-4D8C-8C14-6700CA77FB7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 A ) Reverse gyrase loss is a post-translational event. Relative mRNA levels for TopR1 and TopR2 in cells treated with the indicated MMS concentrations (mM) were determined using real-time RT–PCR. Total RNA was extracted after 2 h of treatment. Data were normalized to the expression level of 16S rRNA and expressed as the relative mRNA level compared with the average expression level in control cells. ( B ) S.solfataricus P2 cultures were grown at 80°C until the exponential phase; at the time indicated by the arrow, cultures were split and 50 µg/ml of puromycin was added to one aliquot at the time point indicated by the arrow. After 30 min, control and puromycin-treated aliquots were split again and 1 mM MMS was added to one half of each aliquot. Absorbance at 600 nm was measured at the indicated time points. ( C ) Western blot of soluble protein extracts (200 µg/lane) prepared from cultures treated with indicated drugs. Lane 1, extracts from controls before puromycin addition; lane 2, extracts from controls after 2.5 h of mock treatment; lane 3, extracts from cultures treated with puromycin for 2.5 h; lane 4, extracts from cultures treated with 1 mM MMS for 2 h; lane 5, extracts from cultures treated with puromycin for 30 min followed by 1 mM MMS for 2 h. The same filter was probed with antibodies against the indicated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EB4B0B-75B1-4D8C-8C14-6700CA77FB7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Reverse gyrase is degraded by a metal-dependent protease. ( A ) Soluble protein extracts (200 µg/lane) prepared form control cells were incubated at 80°C with 0 (lane 1) or 1 mM MMS for 15 min (lane 2) or 30 min (lane 3) and reverse gyrase amount was analysed by western blotting. ( B ) Extracts form control cells (200 µg/lane) and extracts from cultures treated with 1 mM MMS for 2 h (200 µg/lane), alone or mixed, were incubated at 70°C for 30 min. Lane 1, extract from control cells; lane 2, extract from control cells + extract from MMS-treated cells; lane 3, as lane 2 with 10 mM 1,10 PHE; lane 4, as lane 2 with 4 mM PMSF; lane 5, as lane 2 but with 5 mM EDTA; lane 6, extracts from MMS-treated cells. The residual reverse gyrase content was analysed by western blotting. ( C ) Extracts form control cells (200 µg/lane) and extracts from cultures treated with 1 mM MMS for 2 h (200 µg/lane) were mixed and incubated at 70°C for for 30 min with or without pGEM7 plasmid DNA (Promega). Lane 1, extract from control cells; lane 2, extract from control cells + extract from MMS-treated cells; lane 3, as lane 2 with 500 ng of untreated pGEM7 plasmid DNA; lane 4, as lane 2 with 500 ng of plasmid DNA pre-treated for 15 min with 1 mM MMS.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EB4B0B-75B1-4D8C-8C14-6700CA77FB7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 MMS induces degradation of genomic DNA. ( A ) Cultures were grown as in Figure 1 , MMS was added at the indicated concentrations (mM) and genomic DNA was extracted after 2 h of incubation at 80°C. Samples were run on 1% agarose gels in Tris–Acetate buffer. Lane 1, molecular weight marker (kb). ( B ) Cultures were treated with 1.4 mM MMS and DNA was extracted after indicated time spans of incubation at 80°C. ( C ) Cultures were treated with 0.35 mM MMS and DNA was extracted after 6 or 24 h of incubation at 80°C.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EB4B0B-75B1-4D8C-8C14-6700CA77FB77}"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l11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l11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l11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l11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kl115"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nar/gkl115"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7, 1 April 2006, Pages 2098–2108, </a:t>
            </a:r>
            <a:r>
              <a:rPr lang="en-US" altLang="en-US" sz="1000">
                <a:solidFill>
                  <a:srgbClr val="333333"/>
                </a:solidFill>
                <a:hlinkClick r:id="rId3"/>
              </a:rPr>
              <a:t>https://doi.org/10.1093/nar/gkl115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MMS treatment on S.solfataricus . ( A ) S.solfataricus P2 cultures were grown at 80°C until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024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7, 1 April 2006, Pages 2098–2108, </a:t>
            </a:r>
            <a:r>
              <a:rPr lang="en-US" altLang="en-US" sz="1000">
                <a:solidFill>
                  <a:srgbClr val="333333"/>
                </a:solidFill>
                <a:hlinkClick r:id="rId3"/>
              </a:rPr>
              <a:t>https://doi.org/10.1093/nar/gkl115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MMS treatment induces reverse gyrase loss. ( A ) Western blot of soluble and insoluble protein extracts (200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8208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7, 1 April 2006, Pages 2098–2108, </a:t>
            </a:r>
            <a:r>
              <a:rPr lang="en-US" altLang="en-US" sz="1000">
                <a:solidFill>
                  <a:srgbClr val="333333"/>
                </a:solidFill>
                <a:hlinkClick r:id="rId3"/>
              </a:rPr>
              <a:t>https://doi.org/10.1093/nar/gkl115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Reverse gyrase activity in cell extracts after MMS treatment. ( A ) 2D gel showing the migration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939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7, 1 April 2006, Pages 2098–2108, </a:t>
            </a:r>
            <a:r>
              <a:rPr lang="en-US" altLang="en-US" sz="1000">
                <a:solidFill>
                  <a:srgbClr val="333333"/>
                </a:solidFill>
                <a:hlinkClick r:id="rId3"/>
              </a:rPr>
              <a:t>https://doi.org/10.1093/nar/gkl115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 A ) Chromatin proteins are not depleted after MMS treatment. Western blot of total, soluble and insoluble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033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7, 1 April 2006, Pages 2098–2108, </a:t>
            </a:r>
            <a:r>
              <a:rPr lang="en-US" altLang="en-US" sz="1000">
                <a:solidFill>
                  <a:srgbClr val="333333"/>
                </a:solidFill>
                <a:hlinkClick r:id="rId3"/>
              </a:rPr>
              <a:t>https://doi.org/10.1093/nar/gkl115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 A ) Reverse gyrase loss is a post-translational event. Relative mRNA levels for TopR1 and TopR2 in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432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7, 1 April 2006, Pages 2098–2108, </a:t>
            </a:r>
            <a:r>
              <a:rPr lang="en-US" altLang="en-US" sz="1000">
                <a:solidFill>
                  <a:srgbClr val="333333"/>
                </a:solidFill>
                <a:hlinkClick r:id="rId3"/>
              </a:rPr>
              <a:t>https://doi.org/10.1093/nar/gkl115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Reverse gyrase is degraded by a metal-dependent protease. ( A ) Soluble protein extracts (200 µg/lane)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7810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7, 1 April 2006, Pages 2098–2108, </a:t>
            </a:r>
            <a:r>
              <a:rPr lang="en-US" altLang="en-US" sz="1000">
                <a:solidFill>
                  <a:srgbClr val="333333"/>
                </a:solidFill>
                <a:hlinkClick r:id="rId3"/>
              </a:rPr>
              <a:t>https://doi.org/10.1093/nar/gkl115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MMS induces degradation of genomic DNA. ( A ) Cultures were grown as in Figure 1 , MMS was added at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746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Effects of MMS treatment on S.solfataricus . ( A ) S.solfataricus P2 cultures were grown at 80°C until the ...</vt:lpstr>
      <vt:lpstr>Figure 2 MMS treatment induces reverse gyrase loss. ( A ) Western blot of soluble and insoluble protein extracts (200 ...</vt:lpstr>
      <vt:lpstr>Figure 3 Reverse gyrase activity in cell extracts after MMS treatment. ( A ) 2D gel showing the migration of the ...</vt:lpstr>
      <vt:lpstr>Figure 4 ( A ) Chromatin proteins are not depleted after MMS treatment. Western blot of total, soluble and insoluble ...</vt:lpstr>
      <vt:lpstr>Figure 5 ( A ) Reverse gyrase loss is a post-translational event. Relative mRNA levels for TopR1 and TopR2 in cells ...</vt:lpstr>
      <vt:lpstr>Figure 6 Reverse gyrase is degraded by a metal-dependent protease. ( A ) Soluble protein extracts (200 µg/lane) ...</vt:lpstr>
      <vt:lpstr>Figure 7 MMS induces degradation of genomic DNA. ( A ) Cultures were grown as in Figure 1 , MMS was added at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2024-04-26T10:49:33Z</dcterms:modified>
</cp:coreProperties>
</file>