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FE1F8-1F79-436C-899F-26779E41D5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78E304-6D42-4E34-9184-4F16D7CD99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There are 777 Ensembl protein coding genes that code for the GPCR domain with InterPro ID (IPR000276) and that are detectable with the Affy HuGene 1_0 st v1 array 25.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7E586-8F26-4026-A52F-9AA69829DC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There are 777 Ensembl protein coding genes that code for the GPCR domain with InterPro ID (IPR000276)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There are 777 Ensembl protein coding genes that code for the GPCR domain with InterPro ID (IPR000276)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2024-04-27T03:56:43Z</dcterms:modified>
</cp:coreProperties>
</file>