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85F43-975A-4906-BEEB-EC9372AF00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E1A21D-95A1-461D-AC96-3D611244E2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Association results, presented as the −log(base 10) of the P-values, for an intronic region of MACROD2 (20p12.1). The panels show the combinations of two diagnostic levels, strict versus spectrum and any versus European ancestry of the subjects. Recombination rates were calculated using Release 22 of the HapMap CEU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60F7C5-0492-4A7C-B604-AEB97127D8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3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20, 15 October 2010, Pages 4072–4082, </a:t>
            </a:r>
            <a:r>
              <a:rPr lang="en-US" altLang="en-US" sz="1000">
                <a:solidFill>
                  <a:srgbClr val="333333"/>
                </a:solidFill>
                <a:hlinkClick r:id="rId3"/>
              </a:rPr>
              <a:t>https://doi.org/10.1093/hmg/ddq307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Association results, presented as the −log(base 10) of the P-values, for an intronic region of MACROD2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Association results, presented as the −log(base 10) of the P-values, for an intronic region of MACROD2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2024-04-26T00:45:34Z</dcterms:modified>
</cp:coreProperties>
</file>