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4148D3-C498-4725-808E-E714CDA883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70C0E-68EE-40F4-9E53-BBFFFC5D28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endometrium contains a population of CD56superbright cells that is not present in peripheral blood. CD56dim is defined as CD56+/CD16+, CD56bright is CD56++/CD16− and CD56superbright is CD56+++/CD16−. UMC = uterine mononuclear cells; PMBC = peripheral blood mononuclear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Human Reproduction vol. 10 no. 7 © European Society of Human Reproduction and Embryology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1C39F-47E2-49CC-A5BD-D34AC8E271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7, July 2004, Pages 513–520,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The endometrium contains a population of CD56</a:t>
            </a:r>
            <a:r>
              <a:rPr lang="en-US" altLang="en-US" b="0" baseline="30000"/>
              <a:t>superbright</a:t>
            </a:r>
            <a:r>
              <a:rPr lang="en-US" altLang="en-US" b="0"/>
              <a:t> cells that is not present in peripheral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The endometrium contains a population of CD56superbright cells that is not present in peripheral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2024-04-26T02:45:06Z</dcterms:modified>
</cp:coreProperties>
</file>