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9A165C-59CC-4C72-8F02-0F643E0947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00AF81-A150-49DA-B194-A31F26A309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large, late fast spiking, stuttering multipolar (CCK immuno-negative) interneuron (I1, soma/dendrites red, axon blue) in upper layer 4 of the cat visual cortex inhibited three small layer 3 pyramidal cells (P2–P4, white), with which it made very proximal contacts. A photomicrograph of one example, P3, is illustrated in the insert, in which three putative contacts onto the soma and a very proximal dendrite can be seen. The two IPSPs illustrated were recorded from P2 and P3 (P4 was recorded only briefly). I1 also inhibited a deep layer 4 ‘flask-shaped’ interneuron (I3, white, axon not reconstructed). The proximal dendrites of this large interneuron (I1) received excitatory input from another layer 3 pyramidal cell (P1, buff) and inhibitory input from another small deep layer 4 ‘flask-shaped’ interneuron (I2, soma/dendrites orange, axon buff) (000317B1).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231087-EEFE-404A-A954-7425DDE536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9.9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9, September 2002, Pages 936–953,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https://doi.org/10.1093/cercor/12.9.936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11.  </a:t>
            </a:r>
            <a:r>
              <a:rPr lang="en-US" altLang="en-US" b="0"/>
              <a:t>A large, late fast spiking, stuttering multipolar (CCK immuno-negative) interneuron (I1, soma/dendrites red,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11.  A large, late fast spiking, stuttering multipolar (CCK immuno-negative) interneuron (I1, soma/dendrites red,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2024-04-27T02:17:21Z</dcterms:modified>
</cp:coreProperties>
</file>