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524DFC-F8D9-434C-BF84-E2ECB0BF719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1EE96A-17AC-4B46-9EDD-EBB0B805E6E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22D92E-4875-4F22-92FD-8AB431B9164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2024-09-20T07:51:46Z</dcterms:modified>
</cp:coreProperties>
</file>