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C1201B-47E7-4662-AC98-B55BCD051C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560EB2-D936-4859-96C5-19D79F774F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14D612-C351-48C3-9B51-3759B3B027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2024-09-18T21:39:34Z</dcterms:modified>
</cp:coreProperties>
</file>