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343647-96A9-4FE3-90C2-58098E7DB1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989632-8115-47B1-AE95-C77C5E15FF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238750-ADC9-4B17-B240-7D3364C55C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2024-05-08T23:55:53Z</dcterms:modified>
</cp:coreProperties>
</file>