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077747-1C0E-4280-B814-65AE12AE99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B779BD-0124-4515-AE94-938038DB8B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Effect of Glu177Ala (E177A) rare variant on saturating GABA (1 mM) evoked currents for recombinant hα1β2Sδ GABAA receptors. (A) Representative whole cell current traces evoked by 1 mM GABA at a holding potential of −50 mV for recombinant GABAA receptors containing wild-type, heterozygous E177A or homozygous E177A δ subunits. (B) Comparison of the maximal GABA currents among GABAA receptors containing wild-type and E177A δ subunits. Compared with wild-type δ subunit-containing α1β2δ GABAA receptors (n=39), the maximal GABA current was significantly smaller for heterozygous (n=18) or homozygous (n=25) E177A δ subunit-containing receptors. The maximal GABA current was also significantly smaller for homozygous than for heterozygous E177A δ subunit-containing receptors. The wild-type receptors and rare variant receptors were ‘paired’ transfected, and the cells with comparable numbers of beads were recorded to ensure that the apparent expression of receptors were similar in wild-type and variant receptors. **P&lt;0.01 compared with wild-type receptors; ***P&lt;0.001 compared with wild-type receptors; ++P&lt;0.01 compared with heterozygous receptors.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13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85022A-B493-4A95-8135-1F6DDA8EAA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h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13, 1 July 2004, Pages 1315–1319, </a:t>
            </a:r>
            <a:r>
              <a:rPr lang="en-US" altLang="en-US" sz="1000">
                <a:solidFill>
                  <a:srgbClr val="333333"/>
                </a:solidFill>
                <a:hlinkClick r:id="rId3"/>
              </a:rPr>
              <a:t>https://doi.org/10.1093/hmg/ddh146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Effect of Glu177Ala (E177A) rare variant on saturating GABA (1 mM) evoked currents for recombinant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 of Glu177Ala (E177A) rare variant on saturating GABA (1 mM) evoked currents for recombinant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2024-04-26T11:05:03Z</dcterms:modified>
</cp:coreProperties>
</file>