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7800F7-B2AE-4359-8EB6-EA31626AF4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FB525-74C5-4C86-A5B3-F8939F1937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Hemodynamic responses in oxy-Hb signals averaged over all trials, channels, and infants of both groups. The light gray bar indicates the stimulus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573B12-E7C3-4260-AECA-44EB1D9B0A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455–463,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Hemodynamic responses in oxy-Hb signals averaged over all trials, channels, and infants of both groups.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Hemodynamic responses in oxy-Hb signals averaged over all trials, channels, and infants of both groups.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2024-04-26T05:57:00Z</dcterms:modified>
</cp:coreProperties>
</file>