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6215AC-D410-48EA-8B9B-362EBFD8F3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C399F-3BAA-4C7D-88FD-5601B4A68D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Rendered brain displaying BOLD-signal peaks of voiders versus nonvoiders. LH, left hemisphere; RH, right hemisphere; PoCG, postcentral gyrus; OP, parietal operculum; PAG, periaqueductal gray.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F1043-32BC-4AE8-8476-672B8ABA7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3369–3380,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Rendered brain displaying BOLD-signal peaks of voiders versus nonvoiders. LH, left hemisphere; RH,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Rendered brain displaying BOLD-signal peaks of voiders versus nonvoiders. LH, left hemisphere; RH,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2024-04-27T03:47:57Z</dcterms:modified>
</cp:coreProperties>
</file>