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6D9ED9-0824-4770-B6BD-12085F153C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2D6E51-FA12-4558-BBFA-B1F8948FB9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Regression plot of estimated longitudinal decline of gray matter volume in MCI subjects for the inferior parietal cortex (A), entorhinal cortex (B), parahippocampus (C), and middle temporal gyrus (D). The iPIB-PET(+)–associated acceleration in the decline of each volume was significantly larger in MCI than in HC subjects in whom the iPIB-PET–associated difference was not significant (not shown). Note that the scale of the plots varies due to the different sizes of the brain structures.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CF7CB-EB58-415C-BF67-5E3F2B8CD2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1993–2004, </a:t>
            </a:r>
            <a:r>
              <a:rPr lang="en-US" altLang="en-US" sz="1000">
                <a:solidFill>
                  <a:srgbClr val="333333"/>
                </a:solidFill>
                <a:hlinkClick r:id="rId3"/>
              </a:rPr>
              <a:t>https://doi.org/10.1093/cercor/bhr271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Regression plot of estimated longitudinal decline of gray matter volume in MCI subjects for the inferior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Regression plot of estimated longitudinal decline of gray matter volume in MCI subjects for the inferior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2024-04-26T01:29:13Z</dcterms:modified>
</cp:coreProperties>
</file>