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04F4F-B987-459F-B464-F361CE40C6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CC463-A821-4248-9004-8A8AF96EA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04A3E-7391-4CD6-A066-3C87333BAD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2024-04-26T21:10:43Z</dcterms:modified>
</cp:coreProperties>
</file>