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FC788-90B0-440E-89FA-B731C5C5AF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056843-3588-4627-A2CC-DF6C3CBAD2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0E2F3-1040-48E7-8889-C3E89E7D7A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2024-04-26T13:17:15Z</dcterms:modified>
</cp:coreProperties>
</file>