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19DFD-C387-42DF-8F2C-14A7EF1A66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97C4B-E8E6-42EC-A567-337DEC9C1C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effects on an exemplary RA neuron of intradermal α β methylene ATP. Top: MFR versus time histogram showing effect of intradermal injection of α β me ATP (time of injection indicated by ↑). Middle: Superimposed PST histograms showing the same RA neuron's MFR response to 25-Hz stimulation before and after the injection of α β me ATP. Arrows beneath the abscissa indicate the time of onset (↑; at time 0) and termination (↓ at 5 s after stimulus onset) of 25-Hz stimulation. Bottom: Difference PST histogram for the same RA neuron showing suppressive effect of α β me ATP injection. Format same as above.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5AB0F-6008-4186-92B2-E034F9B190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2900–2915,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The effects on an exemplary RA neuron of intradermal α β methylene ATP. Top: MFR versus time histogram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The effects on an exemplary RA neuron of intradermal α β methylene ATP. Top: MFR versus time histogram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2024-04-26T00:52:13Z</dcterms:modified>
</cp:coreProperties>
</file>