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96BD4-67A4-4A81-AB04-500E7494E1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117096-BAC0-4B00-9F6F-93A242CBEC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Confirmed, probable, and possible etiologies of febrile illnesses following a tick bite for 130 individuals in Slovenia.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D054C-312B-4FB1-BA91-C3E73F3363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serological testing for multiple tickborne pathogens in 130 patients with an acute febrile illness following a tick bite.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D054C-312B-4FB1-BA91-C3E73F33639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Findings for patients with an acute febrile illness following a tick bite.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D054C-312B-4FB1-BA91-C3E73F33639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Diagnosis according to case definitions of study for patients with an acute febrile illness following a tick bite.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D054C-312B-4FB1-BA91-C3E73F33639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25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225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225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225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4, 15 August 2001, Pages 503–510,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https://doi.org/10.1086/322586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Confirmed, probable, and possible etiologies of febrile illnesses following a tick bite for 130 individuals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016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4, 15 August 2001, Pages 503–510,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https://doi.org/10.1086/322586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Results of serological testing for multiple tickborne pathogens in 130 patients with an acute febrile illness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12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4, 15 August 2001, Pages 503–510,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https://doi.org/10.1086/322586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Findings for patients with an acute febrile illness following a tick bite.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81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4, 15 August 2001, Pages 503–510,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https://doi.org/10.1086/322586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Diagnosis according to case definitions of study for patients with an acute febrile illness following a tick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951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Table 1 Confirmed, probable, and possible etiologies of febrile illnesses following a tick bite for 130 individuals ...</vt:lpstr>
      <vt:lpstr>Table 2 Results of serological testing for multiple tickborne pathogens in 130 patients with an acute febrile illness ...</vt:lpstr>
      <vt:lpstr>Table 3 Findings for patients with an acute febrile illness following a tick bite.
</vt:lpstr>
      <vt:lpstr>Table 4 Diagnosis according to case definitions of study for patients with an acute febrile illness following a tick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2024-04-26T11:36:09Z</dcterms:modified>
</cp:coreProperties>
</file>