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D4213-246F-4A8E-8C35-247719DCAD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DA36C-085D-4D85-B2C4-B65262B278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primary fiber direction for 3 brain samples at the cortical surface of the visual cortex and the corresponding mean direction in a top view on the selected region within the brain sample. The arrow in the small image shows the viewing direction on the cortical surface. Orientational coherence could be observed within the superficial laminae of all samples. The strength of the coherence differed between samples. Order Parameters: (i) 0.78, (ii) 0.8, (iii) 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4B2B91-0F54-4543-8AC9-4BB272144C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328–339, </a:t>
            </a:r>
            <a:r>
              <a:rPr lang="en-US" altLang="en-US" sz="1000">
                <a:solidFill>
                  <a:srgbClr val="333333"/>
                </a:solidFill>
                <a:hlinkClick r:id="rId3"/>
              </a:rPr>
              <a:t>https://doi.org/10.1093/cercor/bhs311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primary fiber direction for 3 brain samples at the cortical surface of the visual cortex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primary fiber direction for 3 brain samples at the cortical surface of the visual cortex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2024-04-26T21:55:26Z</dcterms:modified>
</cp:coreProperties>
</file>