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AAA17-B973-4051-AF0F-EB7B7014FF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F1D28-9EED-4E4C-AE00-1FF2B1FE30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published data for veno-arterial (VA) and veno-venous (VV) ECMO for primary graft failure following lung transplantation.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European Association for Cardio-Thoracic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A3224-3A3D-4116-8015-45D284EB46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08.09.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34, Issue 6, December 2008, Pages 1262–1264,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https://doi.org/10.1016/j.ejcts.2008.09.001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Summary of the published data for veno-arterial (VA) and veno-venous (VV) ECMO for primary graft failure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Summary of the published data for veno-arterial (VA) and veno-venous (VV) ECMO for primary graft failure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2024-04-26T11:43:57Z</dcterms:modified>
</cp:coreProperties>
</file>