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8D0E95-E647-4AA6-9B22-103186304A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6EFD3-8887-43F8-80F6-8E9D84F9AF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Hazard ratio (dronedarone 400 mg bd vs. placebo) estimates with confidence intervals according to region. (A) Primary endpoint (first cardiovascular hospitalization or death from any cause); (B) cardiovascular hospitalization. Data are for all randomized patients. aDetermined from Cox regression model. bP values are for interaction between regions and treatment based on Cox regression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BDC8C6-5E11-4068-A0CE-4B84977C91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8, August 2011, Pages 1118–1126, </a:t>
            </a:r>
            <a:r>
              <a:rPr lang="en-US" altLang="en-US" sz="1000">
                <a:solidFill>
                  <a:srgbClr val="333333"/>
                </a:solidFill>
                <a:hlinkClick r:id="rId3"/>
              </a:rPr>
              <a:t>https://doi.org/10.1093/europace/eur102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Hazard ratio (dronedarone 400 mg bd vs. placebo) estimates with confidence intervals according to region.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Hazard ratio (dronedarone 400 mg bd vs. placebo) estimates with confidence intervals according to region.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2024-04-26T19:20:45Z</dcterms:modified>
</cp:coreProperties>
</file>