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1B408-4B57-4360-90A5-F8B0513907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36978-FB42-4F1E-974F-B4340D6BF0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Incorporation of 32P-labelled siRNA into bacteria. Bacteria were incubated with 32P-labelled siRNA for 4 h, after which the bacteria were separated into cytoplasmic and membrane/cell wall fractions. The radioactivity in the various fractions is shown for the control bacteria (black bars) and the bacteria treated for 4 h with siRNA (grey bars). The radioactivity in the cytoplasmic fraction of the siRNA-treated sample was more than 3-fold higher than in the control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7013F-3DC9-4931-B8B5-8ED5CD151E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i4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2006, Pages 122–126,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https://doi.org/10.1093/jac/dki416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Incorporation of </a:t>
            </a:r>
            <a:r>
              <a:rPr lang="en-US" altLang="en-US" b="0" baseline="30000"/>
              <a:t>32</a:t>
            </a:r>
            <a:r>
              <a:rPr lang="en-US" altLang="en-US" b="0"/>
              <a:t>P-labelled siRNA into bacteria. Bacteria were incubated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Incorporation of 32P-labelled siRNA into bacteria. Bacteria were incubated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2024-04-26T01:33:13Z</dcterms:modified>
</cp:coreProperties>
</file>