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EC7D4-9E9A-4D28-9226-334FD5B4A8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70DC1-AA6F-4A13-8B6E-8C90ABF972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Fitness return for individual female and male offspring as a function of the amount of parental resources (r) received. Given the female curve ϕ(r), any μκ(r) (dashed curve) for male offspring is not an evolutionarily stable strategy unless μ(m*)/m* = ϕ( f*)f*, m* and f* being the optimum r value for each sex. rc is the critical r value for sex change. A case has been chosen for which male fitness gains more than female fitness from parental resources, although this does not need to be so in all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15 no. 2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45B7B-DA04-4D74-9C7E-16449F0CAF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Hypothetical frequency distributions of parental expenditure (r) received by individual offspring at different positions within a brood. With decreasing rank, the mean of r decreases, but its standard deviation increases. Numbers over the curves indicate the rank positions within the brood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15 no. 2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45B7B-DA04-4D74-9C7E-16449F0CAF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how rank positions within a brood might affect the relationship between the parental expenditure that an offspring receives and its survival probability α(r). Survival decreases more steeply for rearmost positions due to stochastic factors differentially affecting mortality of subordinate sibs. Numbers at the curves indicate the rank positions within the brood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15 no. 2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45B7B-DA04-4D74-9C7E-16449F0CAF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Selection component, Sp, corrected by survival probability, αp(r) for positions within the brood. Numbers at the curves indicate the rank positions within the brood. The outermost, light line indicates the selection component before it being corrected by the survival probability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15 no. 2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45B7B-DA04-4D74-9C7E-16449F0CAFB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h0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h00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h00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h00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15, Issue 2, March 2004, Pages 223–232, </a:t>
            </a:r>
            <a:r>
              <a:rPr lang="en-US" altLang="en-US" sz="1000">
                <a:solidFill>
                  <a:srgbClr val="333333"/>
                </a:solidFill>
                <a:hlinkClick r:id="rId3"/>
              </a:rPr>
              <a:t>https://doi.org/10.1093/beheco/arh004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Fitness return for individual female and male offspring as a function of the amount of parental resources (r)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15, Issue 2, March 2004, Pages 223–232, </a:t>
            </a:r>
            <a:r>
              <a:rPr lang="en-US" altLang="en-US" sz="1000">
                <a:solidFill>
                  <a:srgbClr val="333333"/>
                </a:solidFill>
                <a:hlinkClick r:id="rId3"/>
              </a:rPr>
              <a:t>https://doi.org/10.1093/beheco/arh004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Hypothetical frequency distributions of parental expenditure (r) received by individual offspring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15, Issue 2, March 2004, Pages 223–232, </a:t>
            </a:r>
            <a:r>
              <a:rPr lang="en-US" altLang="en-US" sz="1000">
                <a:solidFill>
                  <a:srgbClr val="333333"/>
                </a:solidFill>
                <a:hlinkClick r:id="rId3"/>
              </a:rPr>
              <a:t>https://doi.org/10.1093/beheco/arh004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how rank positions within a brood might affect the relationship between the parental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15, Issue 2, March 2004, Pages 223–232, </a:t>
            </a:r>
            <a:r>
              <a:rPr lang="en-US" altLang="en-US" sz="1000">
                <a:solidFill>
                  <a:srgbClr val="333333"/>
                </a:solidFill>
                <a:hlinkClick r:id="rId3"/>
              </a:rPr>
              <a:t>https://doi.org/10.1093/beheco/arh004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Selection component, S</a:t>
            </a:r>
            <a:r>
              <a:rPr lang="en-US" altLang="en-US" b="0" baseline="-25000"/>
              <a:t>p</a:t>
            </a:r>
            <a:r>
              <a:rPr lang="en-US" altLang="en-US" b="0"/>
              <a:t>, corrected by survival probability, α</a:t>
            </a:r>
            <a:r>
              <a:rPr lang="en-US" altLang="en-US" b="0" baseline="-25000"/>
              <a:t>p</a:t>
            </a:r>
            <a:r>
              <a:rPr lang="en-US" altLang="en-US" b="0"/>
              <a:t>(r) for positions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16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Fitness return for individual female and male offspring as a function of the amount of parental resources (r) ...</vt:lpstr>
      <vt:lpstr>Figure 2 Hypothetical frequency distributions of parental expenditure (r) received by individual offspring at ...</vt:lpstr>
      <vt:lpstr>Figure 3 An example of how rank positions within a brood might affect the relationship between the parental ...</vt:lpstr>
      <vt:lpstr>Figure 4 Selection component, Sp, corrected by survival probability, αp(r) for positions within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2024-04-27T03:25:51Z</dcterms:modified>
</cp:coreProperties>
</file>