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7E7D23-F831-4726-B090-74916EC1D6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EF5C84-38A7-4DF5-A33E-36E68E38C3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94BAF2-F73A-4C13-B310-F4D20BFA7F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2024-04-26T15:10:10Z</dcterms:modified>
</cp:coreProperties>
</file>