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EE99CC-E550-44CB-B6CC-FE7086F97D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040AE3-8DFF-43C6-82C7-36BF247933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Prognostic angina score. The pattern of angina occurrence80 can be used to predict prognosis.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2006.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2B3F17-23A4-4C69-9A41-336697872B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l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27, Issue 11, June 2006, Pages 1341–1381,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https://doi.org/10.1093/eurheartj/ehl001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Prognostic angina score. The pattern of angina occurrence</a:t>
            </a:r>
            <a:r>
              <a:rPr lang="en-US" altLang="en-US" b="0" baseline="30000"/>
              <a:t>80</a:t>
            </a:r>
            <a:r>
              <a:rPr lang="en-US" altLang="en-US" b="0"/>
              <a:t> can be used to predict prognosis.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Prognostic angina score. The pattern of angina occurrence80 can be used to predict prognosis.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2024-04-27T04:33:06Z</dcterms:modified>
</cp:coreProperties>
</file>