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F3387F-D3AC-4EAC-B87A-280AFB2855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63FD1-EDD7-410C-BAFA-AB06FAD107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Distress thermometer and problem list [adapted with permission from Oncology (32)].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BB70D-206A-4CF5-94BF-00B24DC06C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h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2004, Issue 32, July 2004, Pages 119–123,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https://doi.org/10.1093/jncimonographs/lgh028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Distress thermometer and problem list [adapted with permission from Oncology (32)].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Distress thermometer and problem list [adapted with permission from Oncology (32)].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2024-09-20T05:54:44Z</dcterms:modified>
</cp:coreProperties>
</file>