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113ACF-45A3-468C-BA77-7FE14BF83C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DA345D-4C78-4830-BB7E-376E894FDB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Distress thermometer and problem list [adapted with permission from Oncology (32)].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96A6F-AED8-4632-BB85-A4B8CDA6D8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h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2004, Issue 32, July 2004, Pages 119–123,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https://doi.org/10.1093/jncimonographs/lgh028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Distress thermometer and problem list [adapted with permission from Oncology (32)].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Distress thermometer and problem list [adapted with permission from Oncology (32)].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2024-05-08T13:02:01Z</dcterms:modified>
</cp:coreProperties>
</file>