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F3387F-D3AC-4EAC-B87A-280AFB2855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763FD1-EDD7-410C-BAFA-AB06FAD107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Distress thermometer and problem list [adapted with permission from Oncology (32)].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FBB70D-206A-4CF5-94BF-00B24DC06C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monographs/lgh02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 Monogr</a:t>
            </a:r>
            <a:r>
              <a:rPr lang="en-US" altLang="en-US" sz="1000">
                <a:solidFill>
                  <a:srgbClr val="333333"/>
                </a:solidFill>
              </a:rPr>
              <a:t>, Volume 2004, Issue 32, July 2004, Pages 119–123,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https://doi.org/10.1093/jncimonographs/lgh028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2. </a:t>
            </a:r>
            <a:r>
              <a:rPr lang="en-US" altLang="en-US" b="0"/>
              <a:t>Distress thermometer and problem list [adapted with permission from Oncology (32)].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2. Distress thermometer and problem list [adapted with permission from Oncology (32)].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2024-09-20T05:54:44Z</dcterms:modified>
</cp:coreProperties>
</file>