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4CE93-584E-41D5-90BB-5526BB352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D9CEC-DECB-47A9-B31C-EB8EEFBE10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Distress thermometer and problem list [adapted with permission from Oncology (32)].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34A6D-0A28-4FFE-A3C1-A041AF29E0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h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2004, Issue 32, July 2004, Pages 119–123,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https://doi.org/10.1093/jncimonographs/lgh028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Distress thermometer and problem list [adapted with permission from Oncology (32)].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Distress thermometer and problem list [adapted with permission from Oncology (32)].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2024-09-18T21:33:10Z</dcterms:modified>
</cp:coreProperties>
</file>