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0B983C-25C3-4284-8D61-8E34F18DFE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27E436-BE00-4DEE-A300-8C54F2ED2C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4E32F1-A8F4-4663-BEF9-2C73649767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2024-04-26T13:01:40Z</dcterms:modified>
</cp:coreProperties>
</file>