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0A43FA-23B3-4A18-A482-0906BBA633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A7B86D-58A7-47A4-99BF-74E4ACB114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1. Behavioral paradigm. WM was investigated with a word delayed-response test, VA with a sustained attention task, and ER with a word recognition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40C23-1F26-4C7B-84DD-C6D51B78758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2. Task-independent age effects. Compared to younger adults, older adults showed weaker activity in occipital cortex but greater activity in frontal regions. The time-course plots are from left BA19 (x, y, z = –23, –84, –8) and right BA45 (x, y, z = 41, 12, 21).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40C23-1F26-4C7B-84DD-C6D51B78758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3. Task-specific age effects. Older adults showed contralateral recruitment in right PFC during WM and in left PFC during VA. As a result of these changes, activity in certain PFC regions was more bilateral in older than in younger adults (‘Hemispheric Asymmetry Reduction in Older Adults’ or HAROLD).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40C23-1F26-4C7B-84DD-C6D51B78758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4. Dissociation between two medial temporal lobe regions. The hippocampal formation, bilaterally, was more activated in younger than in older adults during all tasks (task-independent age effect), whereas the parahippocampal gyrus, bilaterally, was more activated in older than in younger adults during the ER task (task-specific age effect). The time-course plots are from the left hippocampal formation (x, y, z = –19, –29, –2) and the left parahippocampal gyrus (x, y, z = –26, –34, –11).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E40C23-1F26-4C7B-84DD-C6D51B78758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ercor/bhg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ercor/bhg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ercor/bhg1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364–375,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1. Behavioral paradigm. WM was investigated with a word delayed-response test, VA with a sustained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708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364–375,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2. Task-independent age effects. Compared to younger adults, older adults showed weaker activity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25600" y="1371600"/>
            <a:ext cx="58883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364–375,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3. Task-specific age effects. Older adults showed contralateral recruitment in right PFC during WM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7411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364–375,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4. Dissociation between two medial temporal lobe regions. The hippocampal formation, bilaterally,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605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1. Behavioral paradigm. WM was investigated with a word delayed-response test, VA with a sustained ...</vt:lpstr>
      <vt:lpstr>Figure 2. Task-independent age effects. Compared to younger adults, older adults showed weaker activity in ...</vt:lpstr>
      <vt:lpstr>Figure 3. Task-specific age effects. Older adults showed contralateral recruitment in right PFC during WM and ...</vt:lpstr>
      <vt:lpstr>Figure 4. Dissociation between two medial temporal lobe regions. The hippocampal formation, bilaterally,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2024-04-27T00:16:32Z</dcterms:modified>
</cp:coreProperties>
</file>