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D5735D-1BE4-47DA-B675-47C1DE1FB4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66F78-0780-4CF4-BC8C-971737ECDB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CCP connection dynamics with the TTC. (A) Comparison of an EPSP response to an 8 APs train at 30 Hz followed by a recovery test AP 500 ms later. Red trace: TTC single connection and blue trace: CCP single connection. Membrane potentials are given at the beginning of the traces. (B) Same as (A) but traces are population averages (n = 13 for CCPs and n = 10 for TTCs). (C) Parameters extracted by the Tsodyks–Markram model. **P &lt; 0.01, CCP n = 23, TTC n = 24 (CCP: U = 0.39 ± 0.03, ASE = 3.4 ± 0.6 mV, τD = 690 ± 90 ms; TTC: U = 0.51 ± 0.02, ASE = 3.8 ± 0.4 mV, τD = 620 ± 30 ms, mean ± SEM). (D) Disynaptic connection between PCs mediated by an interneuron. First panel shows a presynaptic stimulation used to evoke the disynaptic connection (15 APs at 70 Hz). Second and third panels show a TTC disynaptic inhibitory response with and without a direct monosynaptic connection, respectively. Fourth panel shows a CCP response, whereas another CCP was stimulated at 70 Hz. No disynaptic connections were observed between CCPs. Membrane potentials are given at the beginning of the traces.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62D627-A35C-45C8-9963-A4FF5C6DE0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2204–2213,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Comparison of CCP connection dynamics with the TTC. (A) Comparison of an EPSP response to an 8 APs train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Comparison of CCP connection dynamics with the TTC. (A) Comparison of an EPSP response to an 8 APs train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2024-04-26T16:27:09Z</dcterms:modified>
</cp:coreProperties>
</file>