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87EBB-9E94-4A44-A81F-F78EB1F8BF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D1968-0675-4BB7-AE6B-8D9B1929D9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recruitment of female breast cancer survivors in a randomized study to evaluate the management of menopausal symptoms.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70CD8-28F7-4EAB-BCC2-9FD25F868B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2.13.1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92, Issue 13, 5 July 2000, Pages 1054–1064,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https://doi.org/10.1093/jnci/92.13.1054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Flow chart for recruitment of female breast cancer survivors in a randomized study to evaluate the management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Flow chart for recruitment of female breast cancer survivors in a randomized study to evaluate the management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2024-04-26T23:49:21Z</dcterms:modified>
</cp:coreProperties>
</file>