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5EE4CF-555C-4F30-9350-1F6F4DBE6F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8E2571-8967-4454-B65A-AE01AE66FD1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Dose ranges, advantages, and HIV drug interactions of commonly used antidepressant medications.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F7AC11-5A71-4870-8F82-87121A1C7F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2267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33, Issue 6, 15 September 2001, Pages 847–856,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https://doi.org/10.1086/322679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Dose ranges, advantages, and HIV drug interactions of commonly used antidepressant medications.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Dose ranges, advantages, and HIV drug interactions of commonly used antidepressant medications.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2024-04-27T04:40:58Z</dcterms:modified>
</cp:coreProperties>
</file>