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BED64F-2C49-4FDF-B387-6DE4631618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C642C-1FC9-4115-8455-7C9EE8AD75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Pure-tone audiograms.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74DA3-D7C6-4737-8FAC-1C678448E1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3.10.20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123, Issue 10, October 2000, Pages 2065–2076,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https://doi.org/10.1093/brain/123.10.2065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Pure-tone audiograms.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Pure-tone audiograms.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2024-04-26T05:49:59Z</dcterms:modified>
</cp:coreProperties>
</file>