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238537-4311-45DC-AD64-73B4600DA8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081FEF-68C8-495E-A44F-697A86D038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flow chart.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A36BA5-AB68-4B89-AF17-21ED93FCA0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s3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24, December 2012, Pages 3088–3097,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https://doi.org/10.1093/eurheartj/ehs315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Study flow chart.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Study flow chart.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2024-04-26T11:26:21Z</dcterms:modified>
</cp:coreProperties>
</file>