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1293803-271B-46D1-B1B8-4AD10147EE10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EB1F7E2-EBA1-46D5-8668-C6B7F10642D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 of various conditions on MpAFP activity in crude lysate supernatant (error bars show standard deviation): (a) control: ?6.5 mg ml−1 crude lysate supernatant; (b) exhaustive dialysis; (c) dialysate 10 mM Ca2+; (d) 10 mM EDTA; (e) 100 mM EDTA; (f) 10 mM EGTA; (g) 10 mM EDTA + 20 mM Ca2+; (h) 10 mM o-phenanthroline; (i) proteinase K (+ or −Ca2+); (j) pronase (−Ca2+); (k) trypsin (+ Ca2+); (l) trypsin (−Ca2+).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3473DF0-7864-4550-BBED-0A638D40B92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Thermal hysteresis activity versus protein concentration curves for pure fish type III AFP (♦) and crude lysate supernatant of M. primoryensis (▲). The insert shows the sigmoidal nature of the M. protea curve at low protein concentrations.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3473DF0-7864-4550-BBED-0A638D40B92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Ice crystal morphologies obtained with MpAFP. (a) and (b) two different ice crystals obtained in the presence of M. primoryensis crude lysate supernatant at 0.3 °C of under-cooling. (c) a dendritic crystal growing extremely rapidly below the non-equilibrium freezing point. Size marker = 50 μm and relates to (a) and (b) only.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3473DF0-7864-4550-BBED-0A638D40B92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16/j.femsle.2005.02.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16/j.femsle.2005.02.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16/j.femsle.2005.02.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245, Issue 1, April 2005, Pages 67–72,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https://doi.org/10.1016/j.femsle.2005.02.022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Effect of various conditions on MpAFP activity in crude lysate supernatant (error bars show standard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821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245, Issue 1, April 2005, Pages 67–72,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https://doi.org/10.1016/j.femsle.2005.02.022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Thermal hysteresis activity versus protein concentration curves for pure fish type III AFP (♦) and crude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57400" y="1371600"/>
            <a:ext cx="503063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245, Issue 1, April 2005, Pages 67–72,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https://doi.org/10.1016/j.femsle.2005.02.022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Ice crystal morphologies obtained with MpAFP. (a) and (b) two different ice crystals obtained in the presence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7040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1 Effect of various conditions on MpAFP activity in crude lysate supernatant (error bars show standard ...</vt:lpstr>
      <vt:lpstr>2 Thermal hysteresis activity versus protein concentration curves for pure fish type III AFP (♦) and crude ...</vt:lpstr>
      <vt:lpstr>3 Ice crystal morphologies obtained with MpAFP. (a) and (b) two different ice crystals obtained in the presence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2024-04-27T02:38:58Z</dcterms:modified>
</cp:coreProperties>
</file>