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35C6A0-ADFC-4588-B518-F6AA604349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D11BE-3610-4B86-89BF-6E8457B742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Input distributions for the spike pattern classification and XOR tasks. The task is to compute the XOR of the 2 bits that represent the labels of the 2 templates from which the most recent spike patterns in the 2 input streams had been generated, that is, classify as 1 if their template labels are different and 0 otherwise. The spike trains of each of the 2 input streams were of length 450 ms and consisted of 15 time segments of length 30 ms. For each segment, 2 templates were generated randomly (40 Poisson spike trains at 20 Hz). The actual spike trains of each input of length 450 ms used for training or testing were generated by choosing for each segment one of the 2 previously chosen associated templates and then generating a jittered version by moving each spike by an amount drawn from a Gaussian distribution with mean 0 and SD 1 ms (a sample is shown in the panel on the right-hand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CBE38-7FB2-4C80-83B2-5B40EFF12F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149–162, </a:t>
            </a:r>
            <a:r>
              <a:rPr lang="en-US" altLang="en-US" sz="1000">
                <a:solidFill>
                  <a:srgbClr val="333333"/>
                </a:solidFill>
                <a:hlinkClick r:id="rId3"/>
              </a:rPr>
              <a:t>https://doi.org/10.1093/cercor/bhj132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Input distributions for the spike pattern classification and XOR tasks. The task is to compute the XOR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Input distributions for the spike pattern classification and XOR tasks. The task is to compute the XOR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2024-04-26T06:55:11Z</dcterms:modified>
</cp:coreProperties>
</file>