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25D7A8-1FEF-4F42-8F00-54944116E91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3DE415-E423-4C25-9C19-154F6AFBD29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Dissected neocortical regions for Northern blot analysis are shown on the left hemisphere of the cerebral cortex. The indicated regions correspond to the FD (prefrontal area), FB (premotor area), FA (primary motor area), PB (primary somatosensory area), TE (temporal association area), PG (parietal association area), OB (secondary visual area) and OC (primary visual area), named according to von Bonin and Bailey (von Bonin and Bailey, 1947).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515A86-9102-49E4-A4BF-45A006A24DA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5.5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5, May 2002, Pages 552–564, </a:t>
            </a:r>
            <a:r>
              <a:rPr lang="en-US" altLang="en-US" sz="1000">
                <a:solidFill>
                  <a:srgbClr val="333333"/>
                </a:solidFill>
                <a:hlinkClick r:id="rId3"/>
              </a:rPr>
              <a:t>https://doi.org/10.1093/cercor/12.5.552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Dissected neocortical regions for Northern blot analysis are shown on the left hemisphere of the cerebral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Dissected neocortical regions for Northern blot analysis are shown on the left hemisphere of the cerebral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2024-09-20T16:15:57Z</dcterms:modified>
</cp:coreProperties>
</file>