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09192C-1788-4811-B3FC-91FF8310DF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BF3C3A-B377-4178-8E51-DFA1B58E95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A20C02-5A14-45CA-B6E8-A84B5792F4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2024-04-26T21:40:29Z</dcterms:modified>
</cp:coreProperties>
</file>